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0" autoAdjust="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98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257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24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19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377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33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810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883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78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117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874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6D26-5C02-4753-AC81-F40F71991802}" type="datetimeFigureOut">
              <a:rPr lang="es-CO" smtClean="0"/>
              <a:t>20/05/2015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89FE-F85D-40F4-93DD-D1A9779FDF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110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RABAJO_FINAL_NOMINA_INFORMATICA%20WV.doc" TargetMode="External"/><Relationship Id="rId2" Type="http://schemas.openxmlformats.org/officeDocument/2006/relationships/hyperlink" Target="NOMINA_PAGO_DE_SUELDOS_LW.xls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.jpeg"/><Relationship Id="rId4" Type="http://schemas.openxmlformats.org/officeDocument/2006/relationships/hyperlink" Target="http://www.gerencie.com/como-se-liquida-una-nomin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TRABAJO_FINAL_NOMINA_INFORMATICA%20WV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12880" y="442344"/>
            <a:ext cx="3854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Trabajo Final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ángulo 4">
            <a:hlinkClick r:id="rId2" action="ppaction://hlinkfile"/>
          </p:cNvPr>
          <p:cNvSpPr/>
          <p:nvPr/>
        </p:nvSpPr>
        <p:spPr>
          <a:xfrm>
            <a:off x="633845" y="2701636"/>
            <a:ext cx="366799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Nomina</a:t>
            </a:r>
            <a:endParaRPr lang="es-CO" dirty="0"/>
          </a:p>
        </p:txBody>
      </p:sp>
      <p:sp>
        <p:nvSpPr>
          <p:cNvPr id="6" name="Rectángulo 5">
            <a:hlinkClick r:id="rId3" action="ppaction://hlinkfile"/>
          </p:cNvPr>
          <p:cNvSpPr/>
          <p:nvPr/>
        </p:nvSpPr>
        <p:spPr>
          <a:xfrm>
            <a:off x="633844" y="2116282"/>
            <a:ext cx="366799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Liquidación de Nómina</a:t>
            </a:r>
            <a:endParaRPr lang="es-CO" dirty="0"/>
          </a:p>
        </p:txBody>
      </p:sp>
      <p:sp>
        <p:nvSpPr>
          <p:cNvPr id="7" name="Rectángulo 6">
            <a:hlinkClick r:id="rId4"/>
          </p:cNvPr>
          <p:cNvSpPr/>
          <p:nvPr/>
        </p:nvSpPr>
        <p:spPr>
          <a:xfrm>
            <a:off x="633843" y="3254817"/>
            <a:ext cx="366799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Pagina Web</a:t>
            </a:r>
            <a:endParaRPr lang="es-CO" dirty="0"/>
          </a:p>
        </p:txBody>
      </p:sp>
      <p:pic>
        <p:nvPicPr>
          <p:cNvPr id="1026" name="Picture 2" descr="http://www.electronica-basica.com/images/calculadora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955" y="1747701"/>
            <a:ext cx="5087661" cy="401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hlinkClick r:id="rId6" action="ppaction://hlinksldjump"/>
          </p:cNvPr>
          <p:cNvSpPr/>
          <p:nvPr/>
        </p:nvSpPr>
        <p:spPr>
          <a:xfrm>
            <a:off x="633842" y="3840171"/>
            <a:ext cx="366799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Que es Nomina</a:t>
            </a:r>
            <a:endParaRPr lang="es-CO" dirty="0"/>
          </a:p>
        </p:txBody>
      </p:sp>
      <p:sp>
        <p:nvSpPr>
          <p:cNvPr id="10" name="Rectángulo 9">
            <a:hlinkClick r:id="rId6" action="ppaction://hlinksldjump"/>
          </p:cNvPr>
          <p:cNvSpPr/>
          <p:nvPr/>
        </p:nvSpPr>
        <p:spPr>
          <a:xfrm>
            <a:off x="7867397" y="6288962"/>
            <a:ext cx="182732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494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00100" y="2379517"/>
            <a:ext cx="76373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/>
              <a:t>Definición de nómina</a:t>
            </a:r>
          </a:p>
          <a:p>
            <a:r>
              <a:rPr lang="es-CO" sz="3600" b="1" dirty="0"/>
              <a:t>Una nómica es el registro financiero que una empresa realiza sobre los salarios de sus empleados, bonificaciones y deducciones.</a:t>
            </a:r>
          </a:p>
          <a:p>
            <a:endParaRPr lang="es-CO" sz="3600" dirty="0"/>
          </a:p>
        </p:txBody>
      </p:sp>
      <p:sp>
        <p:nvSpPr>
          <p:cNvPr id="3" name="Rectángulo 2"/>
          <p:cNvSpPr/>
          <p:nvPr/>
        </p:nvSpPr>
        <p:spPr>
          <a:xfrm>
            <a:off x="3023318" y="442344"/>
            <a:ext cx="58336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Que es una Nómina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Picture 2" descr="http://www.electronica-basica.com/images/calculador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418" y="3070382"/>
            <a:ext cx="3347618" cy="264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hlinkClick r:id="rId3" action="ppaction://hlinksldjump"/>
          </p:cNvPr>
          <p:cNvSpPr/>
          <p:nvPr/>
        </p:nvSpPr>
        <p:spPr>
          <a:xfrm>
            <a:off x="9644242" y="6031793"/>
            <a:ext cx="1827321" cy="3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23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2052" name="ShockwaveFlash1" r:id="rId2" imgW="7821720" imgH="5133960"/>
        </mc:Choice>
        <mc:Fallback>
          <p:control name="ShockwaveFlash1" r:id="rId2" imgW="7821720" imgH="5133960">
            <p:pic>
              <p:nvPicPr>
                <p:cNvPr id="2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983553" y="1222758"/>
                  <a:ext cx="7821612" cy="5133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790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3077" name="ShockwaveFlash1" r:id="rId2" imgW="7502400" imgH="3789360"/>
        </mc:Choice>
        <mc:Fallback>
          <p:control name="ShockwaveFlash1" r:id="rId2" imgW="7502400" imgH="3789360">
            <p:pic>
              <p:nvPicPr>
                <p:cNvPr id="2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83885" y="2555912"/>
                  <a:ext cx="7502485" cy="378980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58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274091" y="1323459"/>
            <a:ext cx="32199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Liq</a:t>
            </a:r>
            <a:endParaRPr lang="es-ES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s-E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ángulo 5">
            <a:hlinkClick r:id="rId2" action="ppaction://hlinkfile"/>
          </p:cNvPr>
          <p:cNvSpPr/>
          <p:nvPr/>
        </p:nvSpPr>
        <p:spPr>
          <a:xfrm>
            <a:off x="716096" y="2357610"/>
            <a:ext cx="2897437" cy="286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liq</a:t>
            </a:r>
            <a:endParaRPr lang="es-CO" dirty="0"/>
          </a:p>
        </p:txBody>
      </p:sp>
      <p:sp>
        <p:nvSpPr>
          <p:cNvPr id="8" name="Rectángulo 7">
            <a:hlinkClick r:id="" action="ppaction://hlinkshowjump?jump=previousslide"/>
          </p:cNvPr>
          <p:cNvSpPr/>
          <p:nvPr/>
        </p:nvSpPr>
        <p:spPr>
          <a:xfrm>
            <a:off x="7842173" y="5682867"/>
            <a:ext cx="2337413" cy="286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55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01061-04</dc:creator>
  <cp:lastModifiedBy>01061-04</cp:lastModifiedBy>
  <cp:revision>6</cp:revision>
  <dcterms:created xsi:type="dcterms:W3CDTF">2015-05-21T00:50:44Z</dcterms:created>
  <dcterms:modified xsi:type="dcterms:W3CDTF">2015-05-21T01:50:53Z</dcterms:modified>
</cp:coreProperties>
</file>